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15" r:id="rId5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orient="horz" pos="4348">
          <p15:clr>
            <a:srgbClr val="A4A3A4"/>
          </p15:clr>
        </p15:guide>
        <p15:guide id="3" orient="horz" pos="506">
          <p15:clr>
            <a:srgbClr val="A4A3A4"/>
          </p15:clr>
        </p15:guide>
        <p15:guide id="4" orient="horz" pos="4156">
          <p15:clr>
            <a:srgbClr val="A4A3A4"/>
          </p15:clr>
        </p15:guide>
        <p15:guide id="5" orient="horz" pos="4645">
          <p15:clr>
            <a:srgbClr val="A4A3A4"/>
          </p15:clr>
        </p15:guide>
        <p15:guide id="6" orient="horz" pos="4461">
          <p15:clr>
            <a:srgbClr val="A4A3A4"/>
          </p15:clr>
        </p15:guide>
        <p15:guide id="7" pos="3168">
          <p15:clr>
            <a:srgbClr val="A4A3A4"/>
          </p15:clr>
        </p15:guide>
        <p15:guide id="8" pos="5758">
          <p15:clr>
            <a:srgbClr val="A4A3A4"/>
          </p15:clr>
        </p15:guide>
        <p15:guide id="9" pos="575">
          <p15:clr>
            <a:srgbClr val="A4A3A4"/>
          </p15:clr>
        </p15:guide>
        <p15:guide id="10" pos="6056">
          <p15:clr>
            <a:srgbClr val="A4A3A4"/>
          </p15:clr>
        </p15:guide>
        <p15:guide id="11" pos="290">
          <p15:clr>
            <a:srgbClr val="A4A3A4"/>
          </p15:clr>
        </p15:guide>
        <p15:guide id="12" orient="horz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D26"/>
    <a:srgbClr val="E7575E"/>
    <a:srgbClr val="EA6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96349" autoAdjust="0"/>
  </p:normalViewPr>
  <p:slideViewPr>
    <p:cSldViewPr snapToGrid="0" snapToObjects="1">
      <p:cViewPr varScale="1">
        <p:scale>
          <a:sx n="95" d="100"/>
          <a:sy n="95" d="100"/>
        </p:scale>
        <p:origin x="1254" y="90"/>
      </p:cViewPr>
      <p:guideLst>
        <p:guide orient="horz" pos="4197"/>
        <p:guide orient="horz" pos="4348"/>
        <p:guide orient="horz" pos="506"/>
        <p:guide orient="horz" pos="4156"/>
        <p:guide orient="horz" pos="4645"/>
        <p:guide orient="horz" pos="4461"/>
        <p:guide pos="3168"/>
        <p:guide pos="5758"/>
        <p:guide pos="575"/>
        <p:guide pos="6056"/>
        <p:guide pos="290"/>
        <p:guide orient="horz"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62828-E41A-4942-AC70-D2C650E6524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5AA32-0A03-1646-827B-AA8D7442BF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0600" y="744538"/>
            <a:ext cx="48164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A9708-29DF-444B-A872-3606E3FFFBC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2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5280" y="2164092"/>
            <a:ext cx="9387840" cy="1666028"/>
          </a:xfrm>
        </p:spPr>
        <p:txBody>
          <a:bodyPr anchor="b" anchorCtr="0">
            <a:normAutofit/>
          </a:bodyPr>
          <a:lstStyle>
            <a:lvl1pPr algn="ctr">
              <a:defRPr sz="420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720924"/>
            <a:ext cx="7040880" cy="561129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963116" y="4367747"/>
            <a:ext cx="2132172" cy="313055"/>
          </a:xfrm>
          <a:solidFill>
            <a:schemeClr val="accent1"/>
          </a:solidFill>
          <a:ln>
            <a:noFill/>
          </a:ln>
        </p:spPr>
        <p:txBody>
          <a:bodyPr bIns="20376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2" y="395984"/>
            <a:ext cx="9141746" cy="63484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256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00362" y="1307046"/>
            <a:ext cx="4028598" cy="54324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788190" y="1297450"/>
            <a:ext cx="4028598" cy="54324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07385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Bullets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924399" y="6233247"/>
            <a:ext cx="8216426" cy="433830"/>
          </a:xfrm>
        </p:spPr>
        <p:txBody>
          <a:bodyPr>
            <a:normAutofit/>
          </a:bodyPr>
          <a:lstStyle>
            <a:lvl1pPr algn="ctr"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24401" y="1234485"/>
            <a:ext cx="8216424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703665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112227" y="1703665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522996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Bullets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925005" y="6233247"/>
            <a:ext cx="8215820" cy="433830"/>
          </a:xfrm>
        </p:spPr>
        <p:txBody>
          <a:bodyPr>
            <a:normAutofit/>
          </a:bodyPr>
          <a:lstStyle>
            <a:lvl1pPr algn="ctr"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234485"/>
            <a:ext cx="4028598" cy="54324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112227" y="1234485"/>
            <a:ext cx="4028598" cy="5422809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462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924403" y="1244080"/>
            <a:ext cx="2464021" cy="7804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772758" y="1244080"/>
            <a:ext cx="2468880" cy="7804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6670434" y="1246595"/>
            <a:ext cx="2468880" cy="777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957005" y="3961748"/>
            <a:ext cx="5243369" cy="174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837974" y="3960488"/>
            <a:ext cx="5245888" cy="174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2185162"/>
            <a:ext cx="2460223" cy="4653690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3772523" y="2185162"/>
            <a:ext cx="2460223" cy="4653690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6694741" y="2185162"/>
            <a:ext cx="2460223" cy="4653690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4111300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244080"/>
            <a:ext cx="2460223" cy="5594772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3772523" y="1244080"/>
            <a:ext cx="2460223" cy="5594772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6694741" y="1244080"/>
            <a:ext cx="2460223" cy="5594772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615873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21169" y="6144628"/>
            <a:ext cx="8219655" cy="452628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24400" y="1234485"/>
            <a:ext cx="8225567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Content Placeholder 18"/>
          <p:cNvSpPr>
            <a:spLocks noGrp="1"/>
          </p:cNvSpPr>
          <p:nvPr>
            <p:ph sz="quarter" idx="17"/>
          </p:nvPr>
        </p:nvSpPr>
        <p:spPr>
          <a:xfrm>
            <a:off x="5105400" y="1701586"/>
            <a:ext cx="4033361" cy="4438256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925513" y="1701586"/>
            <a:ext cx="4033361" cy="4438256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65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21169" y="6144628"/>
            <a:ext cx="8219655" cy="452628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18"/>
          <p:cNvSpPr>
            <a:spLocks noGrp="1"/>
          </p:cNvSpPr>
          <p:nvPr>
            <p:ph sz="quarter" idx="17"/>
          </p:nvPr>
        </p:nvSpPr>
        <p:spPr>
          <a:xfrm>
            <a:off x="5105400" y="1234485"/>
            <a:ext cx="4033361" cy="4905357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925513" y="1234485"/>
            <a:ext cx="4033361" cy="4905357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7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2209" y="6144345"/>
            <a:ext cx="8229600" cy="452628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8"/>
          <p:cNvSpPr>
            <a:spLocks noGrp="1"/>
          </p:cNvSpPr>
          <p:nvPr>
            <p:ph sz="quarter" idx="16"/>
          </p:nvPr>
        </p:nvSpPr>
        <p:spPr>
          <a:xfrm>
            <a:off x="912813" y="1244081"/>
            <a:ext cx="8233378" cy="4895761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61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00603" y="3083777"/>
            <a:ext cx="8057196" cy="1666028"/>
          </a:xfrm>
        </p:spPr>
        <p:txBody>
          <a:bodyPr anchor="ctr" anchorCtr="0">
            <a:normAutofit/>
          </a:bodyPr>
          <a:lstStyle>
            <a:lvl1pPr algn="ctr">
              <a:defRPr sz="420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09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6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443201" y="1018947"/>
            <a:ext cx="9144000" cy="579903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>
              <a:defRPr lang="en-US" sz="1800" smtClean="0"/>
            </a:lvl1pPr>
          </a:lstStyle>
          <a:p>
            <a:r>
              <a:rPr lang="en-US" sz="1800" dirty="0">
                <a:latin typeface="Helvetica"/>
              </a:rPr>
              <a:t>Navigate to Insert &gt; Picture. Add pre-approved picture from image library.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61" y="395984"/>
            <a:ext cx="9141746" cy="634843"/>
          </a:xfrm>
          <a:prstGeom prst="rect">
            <a:avLst/>
          </a:prstGeom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35280" y="2164092"/>
            <a:ext cx="9387840" cy="1666028"/>
          </a:xfrm>
        </p:spPr>
        <p:txBody>
          <a:bodyPr anchor="b" anchorCtr="0">
            <a:normAutofit/>
          </a:bodyPr>
          <a:lstStyle>
            <a:lvl1pPr algn="ctr">
              <a:defRPr sz="420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508760" y="3720924"/>
            <a:ext cx="7040880" cy="561129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963116" y="4367747"/>
            <a:ext cx="2132172" cy="313055"/>
          </a:xfrm>
          <a:solidFill>
            <a:schemeClr val="accent1"/>
          </a:solidFill>
        </p:spPr>
        <p:txBody>
          <a:bodyPr bIns="20376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1668788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12813" y="1234485"/>
            <a:ext cx="8228014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701069"/>
            <a:ext cx="821642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522996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234485"/>
            <a:ext cx="8216428" cy="54324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457699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2813" y="1698135"/>
            <a:ext cx="8229600" cy="4891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337"/>
              </a:spcBef>
              <a:spcAft>
                <a:spcPts val="0"/>
              </a:spcAft>
              <a:buClr>
                <a:schemeClr val="accent1"/>
              </a:buClr>
              <a:buSzPct val="120000"/>
              <a:buFont typeface="Arial Narrow" panose="020B060602020203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509412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636765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96566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2758" y="1234485"/>
            <a:ext cx="8229600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902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2813" y="1234485"/>
            <a:ext cx="8229600" cy="53546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337"/>
              </a:spcBef>
              <a:spcAft>
                <a:spcPts val="0"/>
              </a:spcAft>
              <a:buClr>
                <a:schemeClr val="accent1"/>
              </a:buClr>
              <a:buSzPct val="120000"/>
              <a:buFont typeface="Arial Narrow" panose="020B060602020203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509412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636765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96566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22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9625850" y="6830993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912814" y="1698137"/>
            <a:ext cx="8228012" cy="48910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2739" indent="-252739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charset="2"/>
              <a:buAutoNum type="arabicPlain"/>
              <a:defRPr sz="1760" b="0">
                <a:solidFill>
                  <a:schemeClr val="tx1"/>
                </a:solidFill>
              </a:defRPr>
            </a:lvl1pPr>
            <a:lvl2pPr marL="502861" indent="-25143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540"/>
            </a:lvl2pPr>
            <a:lvl3pPr marL="885036" indent="-25143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540"/>
            </a:lvl3pPr>
            <a:lvl4pPr marL="628576" indent="-251430">
              <a:lnSpc>
                <a:spcPts val="2640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85036" indent="-251430">
              <a:lnSpc>
                <a:spcPts val="2640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3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12814" y="1234485"/>
            <a:ext cx="8228014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05654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9625850" y="6830993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912814" y="1234485"/>
            <a:ext cx="8228012" cy="53546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2739" indent="-252739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charset="2"/>
              <a:buAutoNum type="arabicPlain"/>
              <a:defRPr sz="1760" b="0">
                <a:solidFill>
                  <a:schemeClr val="tx1"/>
                </a:solidFill>
              </a:defRPr>
            </a:lvl1pPr>
            <a:lvl2pPr marL="502861" indent="-25143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540"/>
            </a:lvl2pPr>
            <a:lvl3pPr marL="885036" indent="-25143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1540"/>
            </a:lvl3pPr>
            <a:lvl4pPr marL="628576" indent="-251430">
              <a:lnSpc>
                <a:spcPts val="2640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85036" indent="-251430">
              <a:lnSpc>
                <a:spcPts val="2640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3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910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24399" y="1701069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924400" y="1234485"/>
            <a:ext cx="4028598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6"/>
          </p:nvPr>
        </p:nvSpPr>
        <p:spPr>
          <a:xfrm>
            <a:off x="5130800" y="1234485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17"/>
          </p:nvPr>
        </p:nvSpPr>
        <p:spPr>
          <a:xfrm>
            <a:off x="5130800" y="3081868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Content Placeholder 18"/>
          <p:cNvSpPr>
            <a:spLocks noGrp="1"/>
          </p:cNvSpPr>
          <p:nvPr>
            <p:ph sz="quarter" idx="18"/>
          </p:nvPr>
        </p:nvSpPr>
        <p:spPr>
          <a:xfrm>
            <a:off x="5130800" y="4926990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376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24399" y="1234485"/>
            <a:ext cx="4028598" cy="54324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6"/>
          </p:nvPr>
        </p:nvSpPr>
        <p:spPr>
          <a:xfrm>
            <a:off x="5130800" y="1234485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17"/>
          </p:nvPr>
        </p:nvSpPr>
        <p:spPr>
          <a:xfrm>
            <a:off x="5130800" y="3081868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Content Placeholder 18"/>
          <p:cNvSpPr>
            <a:spLocks noGrp="1"/>
          </p:cNvSpPr>
          <p:nvPr>
            <p:ph sz="quarter" idx="18"/>
          </p:nvPr>
        </p:nvSpPr>
        <p:spPr>
          <a:xfrm>
            <a:off x="5130800" y="4926990"/>
            <a:ext cx="4010025" cy="173990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1652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37084" y="6181886"/>
            <a:ext cx="4112206" cy="485004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24401" y="1234485"/>
            <a:ext cx="8223220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6"/>
          </p:nvPr>
        </p:nvSpPr>
        <p:spPr>
          <a:xfrm>
            <a:off x="5037668" y="1701069"/>
            <a:ext cx="4103156" cy="447235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701069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08901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37084" y="6181886"/>
            <a:ext cx="4112206" cy="485004"/>
          </a:xfrm>
        </p:spPr>
        <p:txBody>
          <a:bodyPr>
            <a:normAutofit/>
          </a:bodyPr>
          <a:lstStyle>
            <a:lvl1pPr algn="ctr"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6"/>
          </p:nvPr>
        </p:nvSpPr>
        <p:spPr>
          <a:xfrm>
            <a:off x="5037668" y="1335713"/>
            <a:ext cx="4103156" cy="4837706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335713"/>
            <a:ext cx="4028598" cy="5331177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95058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 Copy with Bullets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921169" y="1698137"/>
            <a:ext cx="8229600" cy="11201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337"/>
              </a:spcBef>
              <a:spcAft>
                <a:spcPts val="0"/>
              </a:spcAft>
              <a:buClr>
                <a:schemeClr val="accent1"/>
              </a:buClr>
              <a:buSzPct val="120000"/>
              <a:buFont typeface="Arial Narrow" panose="020B060602020203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509412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636765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96566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21169" y="1234485"/>
            <a:ext cx="8229600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6"/>
          </p:nvPr>
        </p:nvSpPr>
        <p:spPr>
          <a:xfrm>
            <a:off x="5147738" y="2897289"/>
            <a:ext cx="3993085" cy="3700361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5746" y="2913645"/>
            <a:ext cx="4028598" cy="36840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48666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 Copy with Bullets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924399" y="1234485"/>
            <a:ext cx="8229600" cy="158379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lnSpc>
                <a:spcPct val="100000"/>
              </a:lnSpc>
              <a:spcBef>
                <a:spcPts val="1337"/>
              </a:spcBef>
              <a:spcAft>
                <a:spcPts val="0"/>
              </a:spcAft>
              <a:buClr>
                <a:schemeClr val="accent1"/>
              </a:buClr>
              <a:buSzPct val="120000"/>
              <a:buFont typeface="Arial Narrow" panose="020B060602020203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509412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/>
            </a:lvl3pPr>
            <a:lvl4pPr marL="636765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4pPr>
            <a:lvl5pPr marL="896566" indent="-254706">
              <a:lnSpc>
                <a:spcPts val="2674"/>
              </a:lnSpc>
              <a:buClrTx/>
              <a:buFont typeface="Arial Narrow" panose="020B0606020202030204" pitchFamily="34" charset="0"/>
              <a:buChar char="–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6"/>
          </p:nvPr>
        </p:nvSpPr>
        <p:spPr>
          <a:xfrm>
            <a:off x="5147738" y="2897289"/>
            <a:ext cx="3993085" cy="3700361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24399" y="2913645"/>
            <a:ext cx="4028598" cy="3684005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75384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" y="395984"/>
            <a:ext cx="9141746" cy="634843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0362" y="464788"/>
            <a:ext cx="9066883" cy="379624"/>
          </a:xfrm>
        </p:spPr>
        <p:txBody>
          <a:bodyPr lIns="0" tIns="0" rIns="0" bIns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24401" y="1234485"/>
            <a:ext cx="8216424" cy="456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9614852" y="6838851"/>
            <a:ext cx="302102" cy="253682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0FFF58-4F74-AC47-B500-D5EE7DE45E37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924399" y="1701069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112227" y="1691473"/>
            <a:ext cx="4028598" cy="4965821"/>
          </a:xfrm>
        </p:spPr>
        <p:txBody>
          <a:bodyPr/>
          <a:lstStyle>
            <a:lvl1pPr marL="254706" indent="-254706">
              <a:spcBef>
                <a:spcPts val="1337"/>
              </a:spcBef>
              <a:spcAft>
                <a:spcPts val="0"/>
              </a:spcAft>
              <a:buClr>
                <a:schemeClr val="accent2"/>
              </a:buClr>
              <a:buSzPct val="200000"/>
              <a:buFontTx/>
              <a:buBlip>
                <a:blip r:embed="rId3"/>
              </a:buBlip>
              <a:defRPr sz="1800" b="0">
                <a:solidFill>
                  <a:schemeClr val="tx1"/>
                </a:solidFill>
              </a:defRPr>
            </a:lvl1pPr>
            <a:lvl2pPr marL="509412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 Narrow" panose="020B0606020202030204" pitchFamily="34" charset="0"/>
              <a:buChar char="–"/>
              <a:defRPr sz="1600"/>
            </a:lvl2pPr>
            <a:lvl3pPr marL="896566" indent="-25470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50000"/>
              <a:buFontTx/>
              <a:buBlip>
                <a:blip r:embed="rId3"/>
              </a:buBlip>
              <a:defRPr sz="16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13202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0" tIns="50941" rIns="0" bIns="50941" rtlCol="0" anchor="b" anchorCtr="0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13561"/>
            <a:ext cx="8046720" cy="46634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10148" y="6731669"/>
            <a:ext cx="9499436" cy="835152"/>
            <a:chOff x="310148" y="6731669"/>
            <a:chExt cx="9499436" cy="83515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95"/>
            <a:stretch/>
          </p:blipFill>
          <p:spPr>
            <a:xfrm>
              <a:off x="8548621" y="6731669"/>
              <a:ext cx="1260963" cy="83515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76" r="14045"/>
            <a:stretch/>
          </p:blipFill>
          <p:spPr>
            <a:xfrm>
              <a:off x="7565792" y="6731669"/>
              <a:ext cx="962526" cy="835152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436" r="24964"/>
            <a:stretch/>
          </p:blipFill>
          <p:spPr>
            <a:xfrm>
              <a:off x="6272463" y="6731669"/>
              <a:ext cx="1203158" cy="835152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2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130"/>
            <a:stretch/>
          </p:blipFill>
          <p:spPr>
            <a:xfrm>
              <a:off x="310148" y="6731669"/>
              <a:ext cx="3138905" cy="835152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/>
        </p:nvCxnSpPr>
        <p:spPr>
          <a:xfrm>
            <a:off x="464889" y="6967289"/>
            <a:ext cx="9138207" cy="180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01513" y="7372363"/>
            <a:ext cx="5029200" cy="2718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700"/>
              </a:lnSpc>
            </a:pPr>
            <a:r>
              <a:rPr lang="en-US" sz="600" kern="600" baseline="0" dirty="0">
                <a:solidFill>
                  <a:schemeClr val="tx1"/>
                </a:solidFill>
                <a:latin typeface="Arial Narrow" panose="020B0606020202030204" pitchFamily="34" charset="0"/>
                <a:cs typeface="Helvetica LT Std Cond"/>
              </a:rPr>
              <a:t>©2016 by Master Lock Company LLC. All rights reserved. No part of this document may be shared with third parties, </a:t>
            </a:r>
          </a:p>
          <a:p>
            <a:pPr algn="r">
              <a:lnSpc>
                <a:spcPts val="700"/>
              </a:lnSpc>
            </a:pPr>
            <a:r>
              <a:rPr lang="en-US" sz="600" kern="600" baseline="0" dirty="0">
                <a:solidFill>
                  <a:schemeClr val="tx1"/>
                </a:solidFill>
                <a:latin typeface="Arial Narrow" panose="020B0606020202030204" pitchFamily="34" charset="0"/>
                <a:cs typeface="Helvetica LT Std Cond"/>
              </a:rPr>
              <a:t>reproduced, transmitted or modified in any form or by any means without prior written permission of Master Lock Company LLC. 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510753" y="7149755"/>
            <a:ext cx="0" cy="18889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8565598" y="7149755"/>
            <a:ext cx="0" cy="18889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16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75" r:id="rId3"/>
    <p:sldLayoutId id="2147483680" r:id="rId4"/>
    <p:sldLayoutId id="2147483667" r:id="rId5"/>
    <p:sldLayoutId id="2147483681" r:id="rId6"/>
    <p:sldLayoutId id="2147483662" r:id="rId7"/>
    <p:sldLayoutId id="2147483682" r:id="rId8"/>
    <p:sldLayoutId id="2147483669" r:id="rId9"/>
    <p:sldLayoutId id="2147483683" r:id="rId10"/>
    <p:sldLayoutId id="2147483677" r:id="rId11"/>
    <p:sldLayoutId id="2147483684" r:id="rId12"/>
    <p:sldLayoutId id="2147483676" r:id="rId13"/>
    <p:sldLayoutId id="2147483685" r:id="rId14"/>
    <p:sldLayoutId id="2147483668" r:id="rId15"/>
    <p:sldLayoutId id="2147483686" r:id="rId16"/>
    <p:sldLayoutId id="2147483670" r:id="rId17"/>
    <p:sldLayoutId id="2147483673" r:id="rId18"/>
    <p:sldLayoutId id="2147483671" r:id="rId19"/>
    <p:sldLayoutId id="2147483678" r:id="rId20"/>
    <p:sldLayoutId id="2147483687" r:id="rId21"/>
    <p:sldLayoutId id="2147483655" r:id="rId22"/>
    <p:sldLayoutId id="2147483689" r:id="rId23"/>
    <p:sldLayoutId id="2147483679" r:id="rId24"/>
    <p:sldLayoutId id="2147483688" r:id="rId25"/>
  </p:sldLayoutIdLst>
  <p:txStyles>
    <p:titleStyle>
      <a:lvl1pPr algn="l" defTabSz="1018824" rtl="0" eaLnBrk="1" latinLnBrk="0" hangingPunct="1">
        <a:spcBef>
          <a:spcPct val="0"/>
        </a:spcBef>
        <a:buNone/>
        <a:defRPr sz="2400" b="1" kern="1200" cap="none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1018824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Tx/>
        <a:buNone/>
        <a:defRPr sz="20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0" indent="0" algn="l" defTabSz="1018824" rtl="0" eaLnBrk="1" latinLnBrk="0" hangingPunct="1">
        <a:lnSpc>
          <a:spcPct val="100000"/>
        </a:lnSpc>
        <a:spcBef>
          <a:spcPts val="669"/>
        </a:spcBef>
        <a:spcAft>
          <a:spcPts val="669"/>
        </a:spcAft>
        <a:buClr>
          <a:schemeClr val="accent2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254706" indent="-254706" algn="l" defTabSz="1018824" rtl="0" eaLnBrk="1" latinLnBrk="0" hangingPunct="1">
        <a:lnSpc>
          <a:spcPct val="100000"/>
        </a:lnSpc>
        <a:spcBef>
          <a:spcPts val="669"/>
        </a:spcBef>
        <a:spcAft>
          <a:spcPts val="0"/>
        </a:spcAft>
        <a:buClr>
          <a:schemeClr val="accent2"/>
        </a:buClr>
        <a:buSzPct val="200000"/>
        <a:buFontTx/>
        <a:buBlip>
          <a:blip r:embed="rId29"/>
        </a:buBlip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636765" indent="-254706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Font typeface="Arial Narrow" panose="020B0606020202030204" pitchFamily="34" charset="0"/>
        <a:buChar char="–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896566" indent="-254706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SzPct val="125000"/>
        <a:buFontTx/>
        <a:buBlip>
          <a:blip r:embed="rId29"/>
        </a:buBlip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>
          <p15:clr>
            <a:srgbClr val="F26B43"/>
          </p15:clr>
        </p15:guide>
        <p15:guide id="2" pos="31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869" y="2160392"/>
            <a:ext cx="5205855" cy="481818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00365" y="464788"/>
            <a:ext cx="8807798" cy="379624"/>
          </a:xfrm>
        </p:spPr>
        <p:txBody>
          <a:bodyPr>
            <a:normAutofit/>
          </a:bodyPr>
          <a:lstStyle/>
          <a:p>
            <a:r>
              <a:rPr lang="en-US" dirty="0"/>
              <a:t>5426EURD – High Security High Capacity Select Access®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4294967295"/>
          </p:nvPr>
        </p:nvSpPr>
        <p:spPr>
          <a:xfrm>
            <a:off x="924241" y="1763950"/>
            <a:ext cx="5073436" cy="55515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Heavy duty construction in Zinc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r>
              <a:rPr lang="en-US" sz="1200" dirty="0">
                <a:ea typeface="ＭＳ Ｐゴシック" pitchFamily="-80" charset="-128"/>
              </a:rPr>
              <a:t>Guarantees a high level of resistance against attacks (SBD, SS and CNPP certified)*</a:t>
            </a:r>
          </a:p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Recessed door construction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r>
              <a:rPr lang="en-US" sz="1200" dirty="0">
                <a:ea typeface="ＭＳ Ｐゴシック" pitchFamily="-80" charset="-128"/>
              </a:rPr>
              <a:t>Offers more resistance against lever attacks</a:t>
            </a:r>
          </a:p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14 large and easy to use push buttons resettable combination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r>
              <a:rPr lang="en-US" sz="1200" dirty="0">
                <a:ea typeface="ＭＳ Ｐゴシック" pitchFamily="-80" charset="-128"/>
              </a:rPr>
              <a:t>Combination can be personalized (Up to 16,000 different codes)</a:t>
            </a:r>
          </a:p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Large clutch to open the front door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r>
              <a:rPr lang="en-US" sz="1200" dirty="0">
                <a:ea typeface="ＭＳ Ｐゴシック" pitchFamily="-80" charset="-128"/>
              </a:rPr>
              <a:t>Ergonomic shape, easy to turn</a:t>
            </a:r>
          </a:p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Extra large internal storage capacity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Clr>
                <a:srgbClr val="797979"/>
              </a:buClr>
              <a:buFont typeface="Arial Narrow" panose="020B0606020202030204" pitchFamily="34" charset="0"/>
              <a:buChar char="–"/>
            </a:pPr>
            <a:r>
              <a:rPr lang="en-US" sz="1200" dirty="0">
                <a:solidFill>
                  <a:srgbClr val="000000"/>
                </a:solidFill>
                <a:ea typeface="ＭＳ Ｐゴシック" pitchFamily="-80" charset="-128"/>
              </a:rPr>
              <a:t>Accepts multiple keys (all types of keys) &amp; access cards</a:t>
            </a:r>
            <a:endParaRPr lang="en-US" sz="1200" b="0" dirty="0"/>
          </a:p>
          <a:p>
            <a:pPr marL="254706" indent="-254706">
              <a:spcBef>
                <a:spcPts val="1337"/>
              </a:spcBef>
              <a:buSzPct val="200000"/>
              <a:buBlip>
                <a:blip r:embed="rId4"/>
              </a:buBlip>
            </a:pPr>
            <a:r>
              <a:rPr lang="en-US" sz="1400" b="0" dirty="0"/>
              <a:t>Removable black weather cover in ABS</a:t>
            </a: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r>
              <a:rPr lang="en-US" sz="1200" dirty="0">
                <a:ea typeface="ＭＳ Ｐゴシック" pitchFamily="-80" charset="-128"/>
              </a:rPr>
              <a:t>Protects the lock mechanism from natural elements &amp; offers more discretion when not used</a:t>
            </a:r>
          </a:p>
          <a:p>
            <a:pPr marL="509412" indent="-254706">
              <a:buFont typeface="Arial Narrow" panose="020B0606020202030204" pitchFamily="34" charset="0"/>
              <a:buChar char="–"/>
            </a:pPr>
            <a:endParaRPr lang="en-US" sz="1200" dirty="0">
              <a:ea typeface="ＭＳ Ｐゴシック" pitchFamily="-80" charset="-128"/>
            </a:endParaRPr>
          </a:p>
          <a:p>
            <a:pPr marL="509412" indent="-254706">
              <a:buFont typeface="Arial Narrow" panose="020B0606020202030204" pitchFamily="34" charset="0"/>
              <a:buChar char="–"/>
            </a:pPr>
            <a:endParaRPr lang="en-US" sz="1200" dirty="0">
              <a:ea typeface="ＭＳ Ｐゴシック" pitchFamily="-80" charset="-128"/>
            </a:endParaRPr>
          </a:p>
          <a:p>
            <a:pPr marL="509412" lvl="1" indent="-254706">
              <a:spcBef>
                <a:spcPts val="0"/>
              </a:spcBef>
              <a:spcAft>
                <a:spcPts val="0"/>
              </a:spcAft>
              <a:buFont typeface="Arial Narrow" panose="020B0606020202030204" pitchFamily="34" charset="0"/>
              <a:buChar char="–"/>
            </a:pPr>
            <a:endParaRPr lang="en-US" sz="1200" dirty="0">
              <a:ea typeface="ＭＳ Ｐゴシック" pitchFamily="-80" charset="-128"/>
            </a:endParaRPr>
          </a:p>
          <a:p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</p:txBody>
      </p:sp>
      <p:sp>
        <p:nvSpPr>
          <p:cNvPr id="12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924403" y="1234485"/>
            <a:ext cx="8223221" cy="456988"/>
          </a:xfrm>
        </p:spPr>
        <p:txBody>
          <a:bodyPr>
            <a:normAutofit/>
          </a:bodyPr>
          <a:lstStyle/>
          <a:p>
            <a:r>
              <a:rPr lang="en-US" dirty="0"/>
              <a:t>The ultimate solution to share keys and access cards safely</a:t>
            </a:r>
          </a:p>
          <a:p>
            <a:endParaRPr lang="fr-FR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9006"/>
              </p:ext>
            </p:extLst>
          </p:nvPr>
        </p:nvGraphicFramePr>
        <p:xfrm>
          <a:off x="924403" y="5520088"/>
          <a:ext cx="3249284" cy="13505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8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116"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Référence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5426EURD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16"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Code EAN13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3-520190-94352-1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16"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Conditionnement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-</a:t>
                      </a:r>
                      <a:r>
                        <a:rPr lang="fr-FR" sz="1100" b="0" baseline="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 / 2</a:t>
                      </a:r>
                      <a:endParaRPr lang="fr-FR" sz="1100" b="0" noProof="0" dirty="0">
                        <a:solidFill>
                          <a:sysClr val="windowText" lastClr="000000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16"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Price List</a:t>
                      </a:r>
                      <a:r>
                        <a:rPr lang="fr-FR" sz="1100" baseline="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 £ exc. VAT</a:t>
                      </a:r>
                      <a:endParaRPr lang="fr-FR" sz="1100" noProof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£78,00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116">
                <a:tc>
                  <a:txBody>
                    <a:bodyPr/>
                    <a:lstStyle/>
                    <a:p>
                      <a:pPr algn="ctr"/>
                      <a:r>
                        <a:rPr lang="fr-FR" sz="1100" noProof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Launch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noProof="0" dirty="0">
                          <a:solidFill>
                            <a:sysClr val="windowText" lastClr="000000"/>
                          </a:solidFill>
                          <a:latin typeface="Arial Narrow" pitchFamily="34" charset="0"/>
                        </a:rPr>
                        <a:t>March 2018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495794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4340888" y="6711085"/>
            <a:ext cx="509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* Certifications in process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252" y="1468613"/>
            <a:ext cx="591859" cy="930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617" y="2596898"/>
            <a:ext cx="1039973" cy="68583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4617" y="3318996"/>
            <a:ext cx="1285239" cy="61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97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MLC_Template_2016_FNL_English">
  <a:themeElements>
    <a:clrScheme name="TMLC_TEMPLATE_COLORS_031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0232E"/>
      </a:accent1>
      <a:accent2>
        <a:srgbClr val="797979"/>
      </a:accent2>
      <a:accent3>
        <a:srgbClr val="FDD900"/>
      </a:accent3>
      <a:accent4>
        <a:srgbClr val="C9C9C9"/>
      </a:accent4>
      <a:accent5>
        <a:srgbClr val="0297DD"/>
      </a:accent5>
      <a:accent6>
        <a:srgbClr val="144E85"/>
      </a:accent6>
      <a:hlink>
        <a:srgbClr val="DF011F"/>
      </a:hlink>
      <a:folHlink>
        <a:srgbClr val="811121"/>
      </a:folHlink>
    </a:clrScheme>
    <a:fontScheme name="Arial Narrow Master Lock Theme Font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7848FF78-1188-1641-9927-6D6B9864EF7B}" vid="{E549BF9B-FF05-DB45-8C70-593D2DED38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E725862FC61248B8D2086CC28AD7C8" ma:contentTypeVersion="0" ma:contentTypeDescription="Create a new document." ma:contentTypeScope="" ma:versionID="1055794604fe6f798c9a9ee37c5f439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F25F9E6-D8E4-4647-9520-168D9F56D290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2D2261A-D60A-44DA-87F9-F4FD5FD67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7635DC-8B1C-4397-B014-FE0932677E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TMLC_Template_2016_FNL_English</Template>
  <TotalTime>535</TotalTime>
  <Words>146</Words>
  <Application>Microsoft Office PowerPoint</Application>
  <PresentationFormat>Personnalisé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Narrow</vt:lpstr>
      <vt:lpstr>Calibri</vt:lpstr>
      <vt:lpstr>Helvetica</vt:lpstr>
      <vt:lpstr>Helvetica LT Std Cond</vt:lpstr>
      <vt:lpstr>Wingdings</vt:lpstr>
      <vt:lpstr>TMLC_Template_2016_FNL_English</vt:lpstr>
      <vt:lpstr>5426EURD – High Security High Capacity Select Access®</vt:lpstr>
    </vt:vector>
  </TitlesOfParts>
  <Company>FOSS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Coulange, Axelle</dc:creator>
  <cp:lastModifiedBy>Coulange, Axelle</cp:lastModifiedBy>
  <cp:revision>79</cp:revision>
  <dcterms:created xsi:type="dcterms:W3CDTF">2016-05-25T16:25:33Z</dcterms:created>
  <dcterms:modified xsi:type="dcterms:W3CDTF">2017-09-22T14:29:44Z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0x0101003EE725862FC61248B8D2086CC28AD7C8</vt:lpwstr>
  </property>
</Properties>
</file>